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>
        <p:scale>
          <a:sx n="75" d="100"/>
          <a:sy n="75" d="100"/>
        </p:scale>
        <p:origin x="183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/>
              <a:t>South Korea transformed from a war-torn country in the 1950s into a leading global economy by the 21st century.</a:t>
            </a:r>
          </a:p>
          <a:p>
            <a:r>
              <a:rPr lang="en-US" sz="1800"/>
              <a:t>Strategic government planning and investments in education and technology were key drivers of this growth.</a:t>
            </a:r>
          </a:p>
          <a:p>
            <a:r>
              <a:rPr lang="en-US" sz="1800"/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/>
              <a:t>The country’s export-driven model, known as the Miracle on the Han River, became a benchmark for rapid industrialization.</a:t>
            </a:r>
          </a:p>
          <a:p>
            <a:r>
              <a:rPr lang="en-US" sz="1800"/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2024-06-26T20:20:27Z</dcterms:created>
  <dcterms:modified xsi:type="dcterms:W3CDTF">2025-05-07T14:19:13Z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